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55695-54DC-49CA-B655-7DD662E18D5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536-6A3B-49F4-B984-AD60B86EF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278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55695-54DC-49CA-B655-7DD662E18D5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536-6A3B-49F4-B984-AD60B86EF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678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55695-54DC-49CA-B655-7DD662E18D5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536-6A3B-49F4-B984-AD60B86EF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180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55695-54DC-49CA-B655-7DD662E18D5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536-6A3B-49F4-B984-AD60B86EF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758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55695-54DC-49CA-B655-7DD662E18D5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536-6A3B-49F4-B984-AD60B86EF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5139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55695-54DC-49CA-B655-7DD662E18D5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536-6A3B-49F4-B984-AD60B86EF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595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55695-54DC-49CA-B655-7DD662E18D5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536-6A3B-49F4-B984-AD60B86EF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807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55695-54DC-49CA-B655-7DD662E18D5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536-6A3B-49F4-B984-AD60B86EF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010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55695-54DC-49CA-B655-7DD662E18D5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536-6A3B-49F4-B984-AD60B86EF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31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55695-54DC-49CA-B655-7DD662E18D5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536-6A3B-49F4-B984-AD60B86EF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607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55695-54DC-49CA-B655-7DD662E18D5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70536-6A3B-49F4-B984-AD60B86EF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550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55695-54DC-49CA-B655-7DD662E18D5B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70536-6A3B-49F4-B984-AD60B86EFF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208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552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666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662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216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968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364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626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775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54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13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83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3790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Anton Wood</dc:creator>
  <cp:lastModifiedBy>Anton Wood</cp:lastModifiedBy>
  <cp:revision>1</cp:revision>
  <dcterms:created xsi:type="dcterms:W3CDTF">2020-04-08T18:48:54Z</dcterms:created>
  <dcterms:modified xsi:type="dcterms:W3CDTF">2020-04-08T18:57:21Z</dcterms:modified>
</cp:coreProperties>
</file>